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86" r:id="rId2"/>
    <p:sldId id="285" r:id="rId3"/>
    <p:sldId id="287" r:id="rId4"/>
    <p:sldId id="315" r:id="rId5"/>
    <p:sldId id="288" r:id="rId6"/>
    <p:sldId id="289" r:id="rId7"/>
    <p:sldId id="292" r:id="rId8"/>
    <p:sldId id="294" r:id="rId9"/>
    <p:sldId id="259" r:id="rId10"/>
    <p:sldId id="260" r:id="rId11"/>
    <p:sldId id="257" r:id="rId12"/>
    <p:sldId id="275" r:id="rId13"/>
    <p:sldId id="274" r:id="rId14"/>
    <p:sldId id="265" r:id="rId15"/>
    <p:sldId id="319" r:id="rId16"/>
    <p:sldId id="266" r:id="rId17"/>
    <p:sldId id="297" r:id="rId18"/>
    <p:sldId id="267" r:id="rId19"/>
    <p:sldId id="268" r:id="rId20"/>
    <p:sldId id="269" r:id="rId21"/>
    <p:sldId id="270" r:id="rId22"/>
    <p:sldId id="271" r:id="rId23"/>
    <p:sldId id="272" r:id="rId24"/>
    <p:sldId id="320" r:id="rId25"/>
    <p:sldId id="321" r:id="rId26"/>
    <p:sldId id="32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bl" initials="i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90" autoAdjust="0"/>
    <p:restoredTop sz="54827" autoAdjust="0"/>
  </p:normalViewPr>
  <p:slideViewPr>
    <p:cSldViewPr snapToGrid="0">
      <p:cViewPr varScale="1">
        <p:scale>
          <a:sx n="59" d="100"/>
          <a:sy n="59" d="100"/>
        </p:scale>
        <p:origin x="7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60E4B-0D6A-4A3E-ACE2-8A9CA8B99F25}" type="datetimeFigureOut">
              <a:rPr lang="en-US" smtClean="0"/>
              <a:t>5/8/2014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E8E42-3F64-4AA6-842C-406A7C07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76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4C2D8-C9A7-4853-B531-9E741759BB20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2/23/14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82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Advisor: Dashboard 1</a:t>
            </a:r>
          </a:p>
          <a:p>
            <a:endParaRPr lang="en-US" dirty="0" smtClean="0"/>
          </a:p>
          <a:p>
            <a:r>
              <a:rPr lang="en-US" dirty="0" smtClean="0"/>
              <a:t>Advisor logs</a:t>
            </a:r>
            <a:r>
              <a:rPr lang="en-US" baseline="0" dirty="0" smtClean="0"/>
              <a:t> in</a:t>
            </a:r>
          </a:p>
          <a:p>
            <a:r>
              <a:rPr lang="en-US" baseline="0" dirty="0" smtClean="0"/>
              <a:t>Home page…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A402F-9E31-4FD6-8E97-57E534E55E7A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2/23/14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63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Advisor: Search</a:t>
            </a:r>
          </a:p>
          <a:p>
            <a:endParaRPr lang="en-US" dirty="0" smtClean="0"/>
          </a:p>
          <a:p>
            <a:r>
              <a:rPr lang="en-US" dirty="0" smtClean="0"/>
              <a:t>Advisor searches for a student</a:t>
            </a:r>
          </a:p>
          <a:p>
            <a:r>
              <a:rPr lang="en-US" dirty="0" smtClean="0"/>
              <a:t>wait-lists</a:t>
            </a:r>
            <a:r>
              <a:rPr lang="en-US" baseline="0" dirty="0" smtClean="0"/>
              <a:t> that that student are enrolled in show up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2/23/14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A4C2D8-C9A7-4853-B531-9E741759BB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7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Advisor: Student Detail</a:t>
            </a:r>
          </a:p>
          <a:p>
            <a:endParaRPr lang="en-US" dirty="0" smtClean="0"/>
          </a:p>
          <a:p>
            <a:r>
              <a:rPr lang="en-US" dirty="0" smtClean="0"/>
              <a:t>Pulls up student</a:t>
            </a:r>
            <a:r>
              <a:rPr lang="en-US" baseline="0" dirty="0" smtClean="0"/>
              <a:t> details</a:t>
            </a:r>
          </a:p>
          <a:p>
            <a:r>
              <a:rPr lang="en-US" baseline="0" dirty="0" smtClean="0"/>
              <a:t>Their name, UIN, email, active wait-list #, past wait-lists and shows current wait-lists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6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Advisor:</a:t>
            </a:r>
            <a:r>
              <a:rPr lang="en-US" baseline="0" dirty="0" smtClean="0"/>
              <a:t> wait-list Detail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Searches for a particular course wait-list</a:t>
            </a:r>
          </a:p>
          <a:p>
            <a:r>
              <a:rPr lang="en-US" baseline="0" dirty="0" smtClean="0"/>
              <a:t>Info about the list is pulled</a:t>
            </a:r>
          </a:p>
          <a:p>
            <a:r>
              <a:rPr lang="en-US" baseline="0" dirty="0" smtClean="0"/>
              <a:t>How many students</a:t>
            </a:r>
          </a:p>
          <a:p>
            <a:r>
              <a:rPr lang="en-US" baseline="0" dirty="0" smtClean="0"/>
              <a:t>Student info</a:t>
            </a:r>
          </a:p>
          <a:p>
            <a:r>
              <a:rPr lang="en-US" baseline="0" dirty="0" smtClean="0"/>
              <a:t>Can manipulate students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5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Scheduler:</a:t>
            </a:r>
            <a:r>
              <a:rPr lang="en-US" baseline="0" dirty="0" smtClean="0"/>
              <a:t> Dashboard 1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Home page after log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65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Scheduler: Dashboard</a:t>
            </a:r>
            <a:r>
              <a:rPr lang="en-US" baseline="0" dirty="0" smtClean="0"/>
              <a:t> 2</a:t>
            </a:r>
          </a:p>
          <a:p>
            <a:endParaRPr lang="en-US" baseline="0" dirty="0" smtClean="0"/>
          </a:p>
          <a:p>
            <a:r>
              <a:rPr lang="en-US" baseline="0" dirty="0" smtClean="0"/>
              <a:t>Scheduler has scrolled to bottom and sees Add course</a:t>
            </a:r>
          </a:p>
          <a:p>
            <a:r>
              <a:rPr lang="en-US" baseline="0" dirty="0" smtClean="0"/>
              <a:t>If wanted, may add course by inputting all require info: course name, CRN(s), labs, recitations (if applicable), etc.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91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Scheduler: Search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Scheduler searches for a student</a:t>
            </a:r>
          </a:p>
          <a:p>
            <a:r>
              <a:rPr lang="en-US" dirty="0" smtClean="0"/>
              <a:t>wait-lists</a:t>
            </a:r>
            <a:r>
              <a:rPr lang="en-US" baseline="0" dirty="0" smtClean="0"/>
              <a:t> that that student are enrolled in show up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76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Scheduler:</a:t>
            </a:r>
            <a:r>
              <a:rPr lang="en-US" baseline="0" dirty="0" smtClean="0"/>
              <a:t> wait-list Detail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Searches for a particular course wait-list</a:t>
            </a:r>
          </a:p>
          <a:p>
            <a:r>
              <a:rPr lang="en-US" baseline="0" dirty="0" smtClean="0"/>
              <a:t>Info about the list is pulled</a:t>
            </a:r>
          </a:p>
          <a:p>
            <a:r>
              <a:rPr lang="en-US" baseline="0" dirty="0" smtClean="0"/>
              <a:t>How many students</a:t>
            </a:r>
          </a:p>
          <a:p>
            <a:r>
              <a:rPr lang="en-US" baseline="0" dirty="0" smtClean="0"/>
              <a:t>Student info</a:t>
            </a:r>
          </a:p>
          <a:p>
            <a:r>
              <a:rPr lang="en-US" dirty="0" smtClean="0"/>
              <a:t>Can</a:t>
            </a:r>
            <a:r>
              <a:rPr lang="en-US" baseline="0" dirty="0" smtClean="0"/>
              <a:t> delete wait-list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09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9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us…..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79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Student: Dashboard 1</a:t>
            </a:r>
          </a:p>
          <a:p>
            <a:endParaRPr lang="en-US" dirty="0" smtClean="0"/>
          </a:p>
          <a:p>
            <a:r>
              <a:rPr lang="en-US" dirty="0" smtClean="0"/>
              <a:t>Home screen after log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33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Student:  Search</a:t>
            </a:r>
          </a:p>
          <a:p>
            <a:endParaRPr lang="en-US" dirty="0" smtClean="0"/>
          </a:p>
          <a:p>
            <a:r>
              <a:rPr lang="en-US" dirty="0" smtClean="0"/>
              <a:t>Student has search</a:t>
            </a:r>
            <a:r>
              <a:rPr lang="en-US" baseline="0" dirty="0" smtClean="0"/>
              <a:t> for a teacher</a:t>
            </a:r>
          </a:p>
          <a:p>
            <a:r>
              <a:rPr lang="en-US" baseline="0" dirty="0" smtClean="0"/>
              <a:t>Current wait-lists for that teacher and their courses are pulled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14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Student: wait-list sign up</a:t>
            </a:r>
          </a:p>
          <a:p>
            <a:endParaRPr lang="en-US" dirty="0" smtClean="0"/>
          </a:p>
          <a:p>
            <a:r>
              <a:rPr lang="en-US" dirty="0" smtClean="0"/>
              <a:t>After</a:t>
            </a:r>
            <a:r>
              <a:rPr lang="en-US" baseline="0" dirty="0" smtClean="0"/>
              <a:t> finding desired wait-list they can choose to queue into the wait-list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7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Student: Confirmation</a:t>
            </a:r>
          </a:p>
          <a:p>
            <a:endParaRPr lang="en-US" dirty="0" smtClean="0"/>
          </a:p>
          <a:p>
            <a:r>
              <a:rPr lang="en-US" dirty="0" smtClean="0"/>
              <a:t>After</a:t>
            </a:r>
            <a:r>
              <a:rPr lang="en-US" baseline="0" dirty="0" smtClean="0"/>
              <a:t> clicking Queue</a:t>
            </a:r>
          </a:p>
          <a:p>
            <a:r>
              <a:rPr lang="en-US" baseline="0" dirty="0" smtClean="0"/>
              <a:t>Pop up box notifies them of their sign up on the wait-list and their position, NOT THE COURSE!!!!! (they pissed about this last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34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through all that…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6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3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be going over these user stories…..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5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8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Administrator</a:t>
            </a:r>
            <a:r>
              <a:rPr lang="en-US" baseline="0" dirty="0" smtClean="0"/>
              <a:t>: Dashboard 1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Home page after log in….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0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Administrator:</a:t>
            </a:r>
            <a:r>
              <a:rPr lang="en-US" baseline="0" dirty="0" smtClean="0"/>
              <a:t> Dashboard 2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Admin has scrolled to bottom and sees Add course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wanted, may add course by inputting all require info: course name, </a:t>
            </a:r>
            <a:r>
              <a:rPr lang="en-US" baseline="0" dirty="0" err="1" smtClean="0"/>
              <a:t>crn</a:t>
            </a:r>
            <a:r>
              <a:rPr lang="en-US" baseline="0" dirty="0" smtClean="0"/>
              <a:t>(s), labs, recitations (if applicable),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1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Administrator:</a:t>
            </a:r>
            <a:r>
              <a:rPr lang="en-US" baseline="0" dirty="0" smtClean="0"/>
              <a:t> Search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Admin has searched for a particular student</a:t>
            </a:r>
          </a:p>
          <a:p>
            <a:r>
              <a:rPr lang="en-US" baseline="0" dirty="0" smtClean="0"/>
              <a:t>All information about the current wait-lists for that Student are pulled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54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Administrator: wait-list detail</a:t>
            </a:r>
          </a:p>
          <a:p>
            <a:endParaRPr lang="en-US" dirty="0" smtClean="0"/>
          </a:p>
          <a:p>
            <a:r>
              <a:rPr lang="en-US" dirty="0" smtClean="0"/>
              <a:t>Admin has</a:t>
            </a:r>
            <a:r>
              <a:rPr lang="en-US" baseline="0" dirty="0" smtClean="0"/>
              <a:t> pulled up the wait list for a particular course (CS 250 in this case)</a:t>
            </a:r>
          </a:p>
          <a:p>
            <a:r>
              <a:rPr lang="en-US" baseline="0" dirty="0" smtClean="0"/>
              <a:t>All the information about that wait list is pulled</a:t>
            </a:r>
          </a:p>
          <a:p>
            <a:r>
              <a:rPr lang="en-US" baseline="0" dirty="0" smtClean="0"/>
              <a:t>    …how many students are on there</a:t>
            </a:r>
          </a:p>
          <a:p>
            <a:r>
              <a:rPr lang="en-US" baseline="0" dirty="0" smtClean="0"/>
              <a:t>    …student names and their position</a:t>
            </a:r>
          </a:p>
          <a:p>
            <a:r>
              <a:rPr lang="en-US" baseline="0" dirty="0" smtClean="0"/>
              <a:t>    ....student UINs and their emails</a:t>
            </a:r>
          </a:p>
          <a:p>
            <a:r>
              <a:rPr lang="en-US" baseline="0" dirty="0" smtClean="0"/>
              <a:t>    ….ability to move a student up or down in queue (or remove them)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E8E42-3F64-4AA6-842C-406A7C07AE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5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A402F-9E31-4FD6-8E97-57E534E55E7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dirty="0" smtClean="0"/>
              <a:t>2/23/14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3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1" y="2503490"/>
            <a:ext cx="11509375" cy="1258887"/>
          </a:xfrm>
        </p:spPr>
        <p:txBody>
          <a:bodyPr anchor="b"/>
          <a:lstStyle>
            <a:lvl1pPr algn="ctr">
              <a:defRPr sz="6000">
                <a:solidFill>
                  <a:srgbClr val="6456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97290"/>
            <a:ext cx="9144000" cy="11128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5D64-5BD4-476A-95DA-F9EB34505D78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05D0-6429-426C-8EAC-A2B719DD3992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8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921F-5E6A-4258-A410-06FE4E8713F4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12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5020-164A-4A90-A6DA-BA327F85DB97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20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13900-F462-4468-94EF-20021C22028F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67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949EA-12C9-4297-A80E-99E5C51AAE75}" type="datetime1">
              <a:rPr lang="en-US" smtClean="0"/>
              <a:t>5/8/2014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9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5F388-ABA8-4C66-B24C-43FD39EF64EC}" type="datetime1">
              <a:rPr lang="en-US" smtClean="0"/>
              <a:t>5/8/2014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73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A255-985F-4FD3-93B7-AC008B3AC789}" type="datetime1">
              <a:rPr lang="en-US" smtClean="0"/>
              <a:t>5/8/2014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6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D247-E227-4DEB-8859-D6AEBB9E626E}" type="datetime1">
              <a:rPr lang="en-US" smtClean="0"/>
              <a:t>5/8/2014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04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52986-E7E8-4125-8615-92CECB9DA39F}" type="datetime1">
              <a:rPr lang="en-US" smtClean="0"/>
              <a:t>5/8/2014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36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63653-44CB-4993-8693-5401945ED017}" type="datetime1">
              <a:rPr lang="en-US" smtClean="0"/>
              <a:t>5/8/2014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15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9864" y="-1240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1705"/>
            <a:ext cx="10515600" cy="4765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14241-0040-47A9-A901-96B7AF33956C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05A31-C62F-442C-9B92-0AE58E307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0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64565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4565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64565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4565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4565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159000"/>
            <a:ext cx="12192000" cy="2667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41312" y="3730628"/>
            <a:ext cx="11509375" cy="492125"/>
          </a:xfrm>
        </p:spPr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800" dirty="0" err="1" smtClean="0"/>
              <a:t>COmputeR</a:t>
            </a:r>
            <a:r>
              <a:rPr lang="en-US" sz="2800" dirty="0" smtClean="0"/>
              <a:t> </a:t>
            </a:r>
            <a:r>
              <a:rPr lang="en-US" sz="2800" dirty="0" err="1" smtClean="0"/>
              <a:t>ScIenCe</a:t>
            </a:r>
            <a:r>
              <a:rPr lang="en-US" sz="2800" dirty="0" smtClean="0"/>
              <a:t> wait-list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User Stories Presentation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4157665"/>
            <a:ext cx="9144000" cy="1112837"/>
          </a:xfrm>
        </p:spPr>
        <p:txBody>
          <a:bodyPr/>
          <a:lstStyle/>
          <a:p>
            <a:r>
              <a:rPr lang="en-US" dirty="0" smtClean="0"/>
              <a:t>CS410 Red Team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5BDA-7383-4C02-BA30-C8EC5275A5EB}" type="datetime1">
              <a:rPr lang="en-US" smtClean="0"/>
              <a:t>5/8/2014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417A-1B0E-4C74-A576-3AC878E1BBBB}" type="slidenum">
              <a:rPr lang="en-US" smtClean="0"/>
              <a:t>1</a:t>
            </a:fld>
            <a:endParaRPr lang="en-US" dirty="0"/>
          </a:p>
        </p:txBody>
      </p:sp>
      <p:pic>
        <p:nvPicPr>
          <p:cNvPr id="10" name="Picture 9" descr="big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03" y="2350317"/>
            <a:ext cx="5141594" cy="11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64761" y="1231899"/>
            <a:ext cx="10858500" cy="3873499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575" y="-93664"/>
            <a:ext cx="8528051" cy="1325563"/>
          </a:xfrm>
        </p:spPr>
        <p:txBody>
          <a:bodyPr>
            <a:normAutofit/>
          </a:bodyPr>
          <a:lstStyle/>
          <a:p>
            <a:r>
              <a:rPr lang="en-US" sz="4800" dirty="0"/>
              <a:t>Solution </a:t>
            </a:r>
            <a:r>
              <a:rPr lang="en-US" sz="4800" dirty="0" smtClean="0"/>
              <a:t>Goals</a:t>
            </a:r>
            <a:endParaRPr lang="en-US" sz="4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DBE4-7E81-482A-8D4E-082778E77CE4}" type="datetime1">
              <a:rPr lang="en-US" smtClean="0"/>
              <a:t>5/8/2014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417A-1B0E-4C74-A576-3AC878E1BBBB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2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 Functional Component Diagram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0C0-E1B1-4303-94DE-29F175EDD0E6}" type="datetime1">
              <a:rPr lang="en-US" smtClean="0"/>
              <a:t>5/8/2014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DDA7-CFFF-7841-A188-6EED878CDE17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fcdsig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8" y="1716455"/>
            <a:ext cx="11156463" cy="32735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Hardware Requirements Identified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9441-05A2-4002-A8F2-E9F694F2DE57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 Identified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02C6-12AF-45EA-AC2F-0403E13E0E8F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8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Scheduler User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457200"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I need to…</a:t>
            </a:r>
          </a:p>
          <a:p>
            <a:r>
              <a:rPr lang="en-US" sz="2400" dirty="0"/>
              <a:t>view </a:t>
            </a:r>
            <a:r>
              <a:rPr lang="en-US" sz="2400" dirty="0" smtClean="0"/>
              <a:t>wait-list </a:t>
            </a:r>
            <a:r>
              <a:rPr lang="en-US" sz="2400" dirty="0"/>
              <a:t>for courses</a:t>
            </a:r>
            <a:endParaRPr lang="en-US" sz="2400" dirty="0"/>
          </a:p>
          <a:p>
            <a:r>
              <a:rPr lang="en-US" sz="2400" dirty="0" smtClean="0"/>
              <a:t>query </a:t>
            </a:r>
            <a:r>
              <a:rPr lang="en-US" sz="2400" dirty="0"/>
              <a:t>details about a </a:t>
            </a:r>
            <a:r>
              <a:rPr lang="en-US" sz="2400" dirty="0" smtClean="0"/>
              <a:t>wait-list</a:t>
            </a:r>
            <a:endParaRPr lang="en-US" sz="2400" dirty="0"/>
          </a:p>
          <a:p>
            <a:r>
              <a:rPr lang="en-US" sz="2400" dirty="0" smtClean="0"/>
              <a:t>view </a:t>
            </a:r>
            <a:r>
              <a:rPr lang="en-US" sz="2400" dirty="0"/>
              <a:t>amount of students on a </a:t>
            </a:r>
            <a:r>
              <a:rPr lang="en-US" sz="2400" dirty="0" smtClean="0"/>
              <a:t>wait-list </a:t>
            </a:r>
            <a:r>
              <a:rPr lang="en-US" sz="2400" dirty="0"/>
              <a:t>after registration ends</a:t>
            </a:r>
            <a:endParaRPr lang="en-US" sz="2400" dirty="0"/>
          </a:p>
          <a:p>
            <a:r>
              <a:rPr lang="en-US" sz="2400" dirty="0" smtClean="0"/>
              <a:t>view </a:t>
            </a:r>
            <a:r>
              <a:rPr lang="en-US" sz="2400" dirty="0"/>
              <a:t>course </a:t>
            </a:r>
            <a:r>
              <a:rPr lang="en-US" sz="2400" dirty="0" smtClean="0"/>
              <a:t>wait-list </a:t>
            </a:r>
            <a:r>
              <a:rPr lang="en-US" sz="2400" dirty="0"/>
              <a:t>statistics for analytical purposes</a:t>
            </a:r>
            <a:endParaRPr lang="en-US" sz="2400" dirty="0"/>
          </a:p>
          <a:p>
            <a:r>
              <a:rPr lang="en-US" sz="2400" dirty="0" smtClean="0"/>
              <a:t>open wait-list </a:t>
            </a:r>
            <a:r>
              <a:rPr lang="en-US" sz="2400" dirty="0"/>
              <a:t>for a course</a:t>
            </a:r>
            <a:endParaRPr lang="en-US" sz="2400" dirty="0"/>
          </a:p>
          <a:p>
            <a:r>
              <a:rPr lang="en-US" sz="2400" dirty="0" smtClean="0"/>
              <a:t>close wait-list </a:t>
            </a:r>
            <a:r>
              <a:rPr lang="en-US" sz="2400" dirty="0"/>
              <a:t>for a </a:t>
            </a:r>
            <a:r>
              <a:rPr lang="en-US" sz="2400" dirty="0" smtClean="0"/>
              <a:t>course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en-US" b="1" dirty="0" smtClean="0"/>
              <a:t>I want to…</a:t>
            </a:r>
          </a:p>
          <a:p>
            <a:r>
              <a:rPr lang="en-US" sz="2400" dirty="0" smtClean="0"/>
              <a:t>filter </a:t>
            </a:r>
            <a:r>
              <a:rPr lang="en-US" sz="2400" dirty="0"/>
              <a:t>course list</a:t>
            </a:r>
            <a:endParaRPr lang="en-US" sz="2400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53A5E-04CF-423E-859D-FFE806FBE11D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6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Details &amp; Logic Approach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5020-164A-4A90-A6DA-BA327F85DB97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7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Details &amp; Logic Approach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DF777-C3CE-496D-8EDB-ED75772CFA93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0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Details &amp; Logic Approach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DF777-C3CE-496D-8EDB-ED75772CFA93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Algorithm: Load Enrollment Data Files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EE02-1F07-49FF-95A5-93C9AB68A0C6}" type="datetime1">
              <a:rPr lang="en-US" smtClean="0"/>
              <a:t>5/8/2014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137D-6E4D-4C06-BD46-BA7FDBD9D308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numCol="2" spcCol="457200"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I need to…</a:t>
            </a:r>
          </a:p>
          <a:p>
            <a:r>
              <a:rPr lang="en-US" sz="2400" dirty="0" smtClean="0"/>
              <a:t>wait-list </a:t>
            </a:r>
            <a:r>
              <a:rPr lang="en-US" sz="2400" dirty="0"/>
              <a:t>myself for one course section</a:t>
            </a:r>
            <a:endParaRPr lang="en-US" sz="2400" dirty="0"/>
          </a:p>
          <a:p>
            <a:r>
              <a:rPr lang="en-US" sz="2400" dirty="0" smtClean="0"/>
              <a:t>wait-list </a:t>
            </a:r>
            <a:r>
              <a:rPr lang="en-US" sz="2400" dirty="0"/>
              <a:t>myself for more than one course section</a:t>
            </a:r>
            <a:endParaRPr lang="en-US" sz="2400" dirty="0"/>
          </a:p>
          <a:p>
            <a:r>
              <a:rPr lang="en-US" sz="2400" dirty="0" smtClean="0"/>
              <a:t>add </a:t>
            </a:r>
            <a:r>
              <a:rPr lang="en-US" sz="2400" dirty="0"/>
              <a:t>myself to multiple </a:t>
            </a:r>
            <a:r>
              <a:rPr lang="en-US" sz="2400" dirty="0" smtClean="0"/>
              <a:t>wait-lists</a:t>
            </a:r>
            <a:endParaRPr lang="en-US" sz="2400" dirty="0"/>
          </a:p>
          <a:p>
            <a:r>
              <a:rPr lang="en-US" sz="2400" dirty="0" smtClean="0"/>
              <a:t>remove </a:t>
            </a:r>
            <a:r>
              <a:rPr lang="en-US" sz="2400" dirty="0"/>
              <a:t>myself from a </a:t>
            </a:r>
            <a:r>
              <a:rPr lang="en-US" sz="2400" dirty="0" smtClean="0"/>
              <a:t>wait-list</a:t>
            </a:r>
            <a:endParaRPr lang="en-US" sz="2400" dirty="0"/>
          </a:p>
          <a:p>
            <a:r>
              <a:rPr lang="en-US" sz="2400" dirty="0" smtClean="0"/>
              <a:t>be </a:t>
            </a:r>
            <a:r>
              <a:rPr lang="en-US" sz="2400" dirty="0"/>
              <a:t>notified when there is an open seat and I can </a:t>
            </a:r>
            <a:r>
              <a:rPr lang="en-US" sz="2400" dirty="0" smtClean="0"/>
              <a:t>register</a:t>
            </a:r>
          </a:p>
          <a:p>
            <a:endParaRPr lang="en-US" sz="2400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I want to…</a:t>
            </a:r>
          </a:p>
          <a:p>
            <a:r>
              <a:rPr lang="en-US" sz="2400" dirty="0"/>
              <a:t>view my position on the </a:t>
            </a:r>
            <a:r>
              <a:rPr lang="en-US" sz="2400" dirty="0" smtClean="0"/>
              <a:t>wait-list/wait-lists </a:t>
            </a:r>
            <a:r>
              <a:rPr lang="en-US" sz="2400" dirty="0"/>
              <a:t>I’m currently on</a:t>
            </a:r>
            <a:endParaRPr lang="en-US" sz="2400" dirty="0"/>
          </a:p>
          <a:p>
            <a:r>
              <a:rPr lang="en-US" sz="2400" dirty="0" smtClean="0"/>
              <a:t>be </a:t>
            </a:r>
            <a:r>
              <a:rPr lang="en-US" sz="2400" dirty="0"/>
              <a:t>given a sufficient amount of time in which to register</a:t>
            </a:r>
            <a:endParaRPr lang="en-US" sz="2400" dirty="0"/>
          </a:p>
          <a:p>
            <a:r>
              <a:rPr lang="en-US" sz="2400" dirty="0" smtClean="0"/>
              <a:t>be </a:t>
            </a:r>
            <a:r>
              <a:rPr lang="en-US" sz="2400" dirty="0"/>
              <a:t>provided with simple instructions regarding how the </a:t>
            </a:r>
            <a:r>
              <a:rPr lang="en-US" sz="2400" dirty="0" smtClean="0"/>
              <a:t>wait-list </a:t>
            </a:r>
            <a:r>
              <a:rPr lang="en-US" sz="2400" dirty="0"/>
              <a:t>works</a:t>
            </a:r>
            <a:endParaRPr lang="en-US" sz="24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User 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7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Team </a:t>
            </a:r>
            <a:r>
              <a:rPr lang="en-US" dirty="0" smtClean="0"/>
              <a:t>CORSICA</a:t>
            </a:r>
            <a:endParaRPr lang="en-US" dirty="0"/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B4E7C-D46D-459A-A5A8-2B18AAA899FC}" type="datetime1">
              <a:rPr lang="en-US" smtClean="0"/>
              <a:t>5/8/2014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417A-1B0E-4C74-A576-3AC878E1BBBB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5814" y="3778526"/>
            <a:ext cx="16099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Anthony Baron</a:t>
            </a:r>
          </a:p>
          <a:p>
            <a:pPr algn="ctr"/>
            <a:r>
              <a:rPr lang="en-US" sz="1600" dirty="0" smtClean="0"/>
              <a:t>Algorithms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128153" y="3780666"/>
            <a:ext cx="18513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Nicholas </a:t>
            </a:r>
            <a:r>
              <a:rPr lang="en-US" dirty="0" err="1" smtClean="0"/>
              <a:t>LoGioco</a:t>
            </a:r>
            <a:endParaRPr lang="en-US" dirty="0" smtClean="0"/>
          </a:p>
          <a:p>
            <a:pPr algn="ctr"/>
            <a:r>
              <a:rPr lang="en-US" sz="1600" dirty="0" smtClean="0"/>
              <a:t>Algorithms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169293" y="3773474"/>
            <a:ext cx="17188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Bitaseme</a:t>
            </a:r>
            <a:r>
              <a:rPr lang="en-US" dirty="0" smtClean="0"/>
              <a:t> </a:t>
            </a:r>
            <a:r>
              <a:rPr lang="en-US" dirty="0" err="1" smtClean="0"/>
              <a:t>Mboe</a:t>
            </a:r>
            <a:endParaRPr lang="en-US" dirty="0" smtClean="0"/>
          </a:p>
          <a:p>
            <a:pPr algn="ctr"/>
            <a:r>
              <a:rPr lang="en-US" sz="1600" dirty="0" smtClean="0"/>
              <a:t>Interface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930116" y="3789815"/>
            <a:ext cx="20217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Lookmai Rattana</a:t>
            </a:r>
          </a:p>
          <a:p>
            <a:pPr algn="ctr"/>
            <a:r>
              <a:rPr lang="en-US" sz="1600" dirty="0" smtClean="0"/>
              <a:t>Front End Developer &amp; User Interface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111986" y="3778525"/>
            <a:ext cx="17018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Latimer </a:t>
            </a:r>
            <a:r>
              <a:rPr lang="en-US" dirty="0" err="1" smtClean="0"/>
              <a:t>Gerle</a:t>
            </a:r>
            <a:endParaRPr lang="en-US" dirty="0" smtClean="0"/>
          </a:p>
          <a:p>
            <a:pPr algn="ctr"/>
            <a:r>
              <a:rPr lang="en-US" sz="1600" dirty="0" smtClean="0"/>
              <a:t>Database</a:t>
            </a:r>
            <a:endParaRPr lang="en-US" sz="1600" dirty="0"/>
          </a:p>
        </p:txBody>
      </p:sp>
      <p:pic>
        <p:nvPicPr>
          <p:cNvPr id="16" name="Picture 15" descr="lookma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99" y="2054792"/>
            <a:ext cx="1592384" cy="159238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placehold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09" y="1968116"/>
            <a:ext cx="1642945" cy="1675804"/>
          </a:xfrm>
          <a:prstGeom prst="rect">
            <a:avLst/>
          </a:prstGeom>
        </p:spPr>
      </p:pic>
      <p:pic>
        <p:nvPicPr>
          <p:cNvPr id="18" name="Picture 17" descr="anthon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7" y="2058943"/>
            <a:ext cx="1570188" cy="157018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bitase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93" y="2060364"/>
            <a:ext cx="1592384" cy="159238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/>
          <p:cNvSpPr txBox="1"/>
          <p:nvPr/>
        </p:nvSpPr>
        <p:spPr>
          <a:xfrm>
            <a:off x="9845905" y="3789815"/>
            <a:ext cx="16591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Patrick </a:t>
            </a:r>
            <a:r>
              <a:rPr lang="en-US" dirty="0" err="1" smtClean="0"/>
              <a:t>DeBerry</a:t>
            </a:r>
          </a:p>
          <a:p>
            <a:pPr algn="ctr"/>
            <a:r>
              <a:rPr lang="en-US" sz="1600" dirty="0" smtClean="0"/>
              <a:t>Reporting</a:t>
            </a:r>
            <a:r>
              <a:rPr lang="en-US" sz="1600" dirty="0"/>
              <a:t> </a:t>
            </a:r>
            <a:r>
              <a:rPr lang="en-US" sz="1600" dirty="0" smtClean="0"/>
              <a:t>&amp; Analyses</a:t>
            </a:r>
            <a:endParaRPr lang="en-US" sz="1600" dirty="0"/>
          </a:p>
        </p:txBody>
      </p:sp>
      <p:pic>
        <p:nvPicPr>
          <p:cNvPr id="21" name="Picture 20" descr="nic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63" y="2036746"/>
            <a:ext cx="1592385" cy="15923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 descr="link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3" y="4814771"/>
            <a:ext cx="12192000" cy="2069888"/>
          </a:xfrm>
          <a:prstGeom prst="rect">
            <a:avLst/>
          </a:prstGeom>
        </p:spPr>
      </p:pic>
      <p:pic>
        <p:nvPicPr>
          <p:cNvPr id="25" name="Picture 24" descr="IMG_0351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t="6618" b="20687"/>
          <a:stretch/>
        </p:blipFill>
        <p:spPr>
          <a:xfrm>
            <a:off x="9845905" y="1985402"/>
            <a:ext cx="1640349" cy="16412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223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Check for Open Seats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278DA-3127-44C0-87D0-19C2EB4D7519}" type="datetime1">
              <a:rPr lang="en-US" smtClean="0"/>
              <a:t>5/8/2014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20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3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Add Student to </a:t>
            </a:r>
            <a:r>
              <a:rPr lang="en-US" dirty="0" smtClean="0"/>
              <a:t>wait-list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C613F-62DE-4317-B260-86416FC29D2E}" type="datetime1">
              <a:rPr lang="en-US" smtClean="0"/>
              <a:t>5/8/2014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21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F79C-D218-416B-92D0-DE9FB0EF0F57}" type="datetime1">
              <a:rPr lang="en-US" smtClean="0"/>
              <a:t>5/8/2014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72" y="-8021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Algorithm: Drop Student from </a:t>
            </a:r>
            <a:r>
              <a:rPr lang="en-US" dirty="0" smtClean="0"/>
              <a:t>wait-list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376D-2293-49C0-94D3-4EC11437EBCB}" type="datetime1">
              <a:rPr lang="en-US" smtClean="0"/>
              <a:t>5/8/2014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23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4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User Story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5020-164A-4A90-A6DA-BA327F85DB97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457200"/>
          <a:lstStyle/>
          <a:p>
            <a:pPr marL="0" indent="0" algn="ctr">
              <a:buNone/>
            </a:pPr>
            <a:r>
              <a:rPr lang="en-US" b="1" dirty="0" smtClean="0"/>
              <a:t>I need to…</a:t>
            </a:r>
          </a:p>
          <a:p>
            <a:r>
              <a:rPr lang="en-US" sz="2400" dirty="0"/>
              <a:t>have access to login </a:t>
            </a:r>
            <a:r>
              <a:rPr lang="en-US" sz="2400" dirty="0" smtClean="0"/>
              <a:t>function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I want to…</a:t>
            </a:r>
          </a:p>
          <a:p>
            <a:r>
              <a:rPr lang="en-US" sz="2400" dirty="0"/>
              <a:t>view page ‘About Us’</a:t>
            </a:r>
            <a:endParaRPr lang="en-US" sz="2400" dirty="0"/>
          </a:p>
          <a:p>
            <a:r>
              <a:rPr lang="en-US" sz="2400" dirty="0" smtClean="0"/>
              <a:t>view </a:t>
            </a:r>
            <a:r>
              <a:rPr lang="en-US" sz="2400" dirty="0"/>
              <a:t>page ‘Overview’’</a:t>
            </a:r>
            <a:endParaRPr lang="en-US" sz="2400" dirty="0"/>
          </a:p>
          <a:p>
            <a:r>
              <a:rPr lang="en-US" sz="2400" dirty="0" smtClean="0"/>
              <a:t>view </a:t>
            </a:r>
            <a:r>
              <a:rPr lang="en-US" sz="2400" dirty="0"/>
              <a:t>page ‘Deliverables’</a:t>
            </a:r>
            <a:endParaRPr lang="en-US" sz="2400" dirty="0"/>
          </a:p>
          <a:p>
            <a:r>
              <a:rPr lang="en-US" sz="2400" dirty="0" smtClean="0"/>
              <a:t>view </a:t>
            </a:r>
            <a:r>
              <a:rPr lang="en-US" sz="2400" dirty="0"/>
              <a:t>page ‘Presentations</a:t>
            </a:r>
            <a:r>
              <a:rPr lang="en-US" sz="2400" dirty="0" smtClean="0"/>
              <a:t>’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65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5020-164A-4A90-A6DA-BA327F85DB97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Commonalities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5020-164A-4A90-A6DA-BA327F85DB97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26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6772" y="1201485"/>
            <a:ext cx="7396842" cy="551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9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864" y="1463723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User Stories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 smtClean="0"/>
              <a:t>Administrator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 smtClean="0"/>
              <a:t>Advisor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 smtClean="0"/>
              <a:t>Scheduler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 smtClean="0"/>
              <a:t>Student</a:t>
            </a:r>
            <a:br>
              <a:rPr lang="en-US" dirty="0" smtClean="0"/>
            </a:br>
            <a:endParaRPr lang="en-US" dirty="0"/>
          </a:p>
          <a:p>
            <a:pPr lvl="1"/>
            <a:r>
              <a:rPr lang="en-US" dirty="0"/>
              <a:t>Visitor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Administrator User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4153"/>
            <a:ext cx="10515600" cy="5843847"/>
          </a:xfrm>
        </p:spPr>
        <p:txBody>
          <a:bodyPr numCol="2" spcCol="457200"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I need to…</a:t>
            </a:r>
          </a:p>
          <a:p>
            <a:r>
              <a:rPr lang="en-US" sz="2400" dirty="0"/>
              <a:t>have the ability to control / view all course </a:t>
            </a:r>
            <a:r>
              <a:rPr lang="en-US" sz="2400" dirty="0" smtClean="0"/>
              <a:t>wait-list queues</a:t>
            </a:r>
          </a:p>
          <a:p>
            <a:r>
              <a:rPr lang="en-US" sz="2400" dirty="0" smtClean="0"/>
              <a:t>be </a:t>
            </a:r>
            <a:r>
              <a:rPr lang="en-US" sz="2400" dirty="0"/>
              <a:t>able to manipulate students on all course </a:t>
            </a:r>
            <a:r>
              <a:rPr lang="en-US" sz="2400" dirty="0" smtClean="0"/>
              <a:t>wait-list </a:t>
            </a:r>
            <a:r>
              <a:rPr lang="en-US" sz="2400" dirty="0"/>
              <a:t>queues (move / delete / etc.) </a:t>
            </a:r>
            <a:endParaRPr lang="en-US" sz="2400" dirty="0" smtClean="0"/>
          </a:p>
          <a:p>
            <a:r>
              <a:rPr lang="en-US" sz="2400" dirty="0" smtClean="0"/>
              <a:t>view </a:t>
            </a:r>
            <a:r>
              <a:rPr lang="en-US" sz="2400" dirty="0"/>
              <a:t>course </a:t>
            </a:r>
            <a:r>
              <a:rPr lang="en-US" sz="2400" dirty="0" smtClean="0"/>
              <a:t>wait-list </a:t>
            </a:r>
            <a:r>
              <a:rPr lang="en-US" sz="2400" dirty="0"/>
              <a:t>statistics for analytical purposes </a:t>
            </a:r>
            <a:endParaRPr lang="en-US" sz="2400" dirty="0" smtClean="0"/>
          </a:p>
          <a:p>
            <a:r>
              <a:rPr lang="en-US" sz="2400" dirty="0" smtClean="0"/>
              <a:t>do </a:t>
            </a:r>
            <a:r>
              <a:rPr lang="en-US" sz="2400" dirty="0"/>
              <a:t>everything an advisor user can do </a:t>
            </a:r>
            <a:endParaRPr lang="en-US" sz="2400" dirty="0" smtClean="0"/>
          </a:p>
          <a:p>
            <a:r>
              <a:rPr lang="en-US" sz="2400" dirty="0" smtClean="0"/>
              <a:t>update </a:t>
            </a:r>
            <a:r>
              <a:rPr lang="en-US" sz="2400" dirty="0"/>
              <a:t>course capacity as it pertains to the </a:t>
            </a:r>
            <a:r>
              <a:rPr lang="en-US" sz="2400" dirty="0" smtClean="0"/>
              <a:t>wait-list system </a:t>
            </a:r>
            <a:br>
              <a:rPr lang="en-US" sz="2400" dirty="0" smtClean="0"/>
            </a:br>
            <a:r>
              <a:rPr lang="en-US" sz="2400" dirty="0" smtClean="0"/>
              <a:t>(caps </a:t>
            </a:r>
            <a:r>
              <a:rPr lang="en-US" sz="2400" dirty="0"/>
              <a:t>/ overrides)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0" indent="0" algn="ctr">
              <a:buNone/>
            </a:pPr>
            <a:r>
              <a:rPr lang="en-US" b="1" dirty="0" smtClean="0"/>
              <a:t>I need to…</a:t>
            </a:r>
          </a:p>
          <a:p>
            <a:r>
              <a:rPr lang="en-US" sz="2400" dirty="0" smtClean="0"/>
              <a:t>remove </a:t>
            </a:r>
            <a:r>
              <a:rPr lang="en-US" sz="2400" dirty="0"/>
              <a:t>courses as available options for student users </a:t>
            </a:r>
            <a:endParaRPr lang="en-US" sz="2400" dirty="0" smtClean="0"/>
          </a:p>
          <a:p>
            <a:r>
              <a:rPr lang="en-US" sz="2400" dirty="0" smtClean="0"/>
              <a:t>add </a:t>
            </a:r>
            <a:r>
              <a:rPr lang="en-US" sz="2400" dirty="0"/>
              <a:t>new course </a:t>
            </a:r>
            <a:r>
              <a:rPr lang="en-US" sz="2400" dirty="0" smtClean="0"/>
              <a:t>wait-lists </a:t>
            </a:r>
            <a:r>
              <a:rPr lang="en-US" sz="2400" dirty="0"/>
              <a:t>as available options for student users </a:t>
            </a:r>
            <a:endParaRPr lang="en-US" sz="2400" dirty="0" smtClean="0"/>
          </a:p>
          <a:p>
            <a:r>
              <a:rPr lang="en-US" sz="2400" dirty="0" smtClean="0"/>
              <a:t>view </a:t>
            </a:r>
            <a:r>
              <a:rPr lang="en-US" sz="2400" dirty="0"/>
              <a:t>advisor activity on Corsica </a:t>
            </a:r>
            <a:endParaRPr lang="en-US" sz="2400" dirty="0" smtClean="0"/>
          </a:p>
          <a:p>
            <a:r>
              <a:rPr lang="en-US" sz="2400" dirty="0" smtClean="0"/>
              <a:t>add </a:t>
            </a:r>
            <a:r>
              <a:rPr lang="en-US" sz="2400" dirty="0"/>
              <a:t>/ delete schedulers </a:t>
            </a:r>
            <a:endParaRPr lang="en-US" sz="2400" dirty="0" smtClean="0"/>
          </a:p>
          <a:p>
            <a:r>
              <a:rPr lang="en-US" sz="2400" dirty="0" smtClean="0"/>
              <a:t>add </a:t>
            </a:r>
            <a:r>
              <a:rPr lang="en-US" sz="2400" dirty="0"/>
              <a:t>/ delete advisors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Administrator: Dashboard 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Administrator: Dashboard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D3F61-1565-48F7-A336-1FCD927CC0E4}" type="datetime1">
              <a:rPr lang="en-US" smtClean="0"/>
              <a:t>5/8/2014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7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New Process Flow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2172-28F3-419B-BEFB-82FDA9B50642}" type="datetime1">
              <a:rPr lang="en-US" smtClean="0"/>
              <a:t>5/8/2014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05A31-C62F-442C-9B92-0AE58E30733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8"/>
            <a:ext cx="12192000" cy="68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2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Advisor User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457200">
            <a:normAutofit/>
          </a:bodyPr>
          <a:lstStyle/>
          <a:p>
            <a:pPr marL="1365250" lvl="1" indent="-450850" algn="ctr">
              <a:buNone/>
            </a:pPr>
            <a:r>
              <a:rPr lang="en-US" sz="2800" b="1" dirty="0" smtClean="0"/>
              <a:t>I need to…</a:t>
            </a:r>
            <a:endParaRPr lang="en-US" sz="2800" b="1" dirty="0" smtClean="0"/>
          </a:p>
          <a:p>
            <a:r>
              <a:rPr lang="en-US" sz="2400" dirty="0"/>
              <a:t>login to CORSICA</a:t>
            </a:r>
            <a:endParaRPr lang="en-US" sz="2400" dirty="0"/>
          </a:p>
          <a:p>
            <a:r>
              <a:rPr lang="en-US" sz="2400" dirty="0" smtClean="0"/>
              <a:t>view </a:t>
            </a:r>
            <a:r>
              <a:rPr lang="en-US" sz="2400" dirty="0"/>
              <a:t>respective departmental </a:t>
            </a:r>
            <a:r>
              <a:rPr lang="en-US" sz="2400" dirty="0" smtClean="0"/>
              <a:t>wait-list </a:t>
            </a:r>
            <a:r>
              <a:rPr lang="en-US" sz="2400" dirty="0"/>
              <a:t>queues</a:t>
            </a:r>
            <a:endParaRPr lang="en-US" sz="2400" dirty="0"/>
          </a:p>
          <a:p>
            <a:r>
              <a:rPr lang="en-US" sz="2400" dirty="0" smtClean="0"/>
              <a:t>view wait-lists </a:t>
            </a:r>
            <a:r>
              <a:rPr lang="en-US" sz="2400" dirty="0"/>
              <a:t>that student is on</a:t>
            </a:r>
            <a:endParaRPr lang="en-US" sz="2400" dirty="0"/>
          </a:p>
          <a:p>
            <a:r>
              <a:rPr lang="en-US" sz="2400" dirty="0" smtClean="0"/>
              <a:t>search </a:t>
            </a:r>
            <a:r>
              <a:rPr lang="en-US" sz="2400" dirty="0"/>
              <a:t>for a course</a:t>
            </a:r>
            <a:endParaRPr lang="en-US" sz="2400" dirty="0"/>
          </a:p>
          <a:p>
            <a:r>
              <a:rPr lang="en-US" sz="2400" dirty="0" smtClean="0"/>
              <a:t>search </a:t>
            </a:r>
            <a:r>
              <a:rPr lang="en-US" sz="2400" dirty="0"/>
              <a:t>for a student</a:t>
            </a:r>
            <a:endParaRPr lang="en-US" sz="2400" dirty="0"/>
          </a:p>
          <a:p>
            <a:r>
              <a:rPr lang="en-US" sz="2400" dirty="0" smtClean="0"/>
              <a:t>move </a:t>
            </a:r>
            <a:r>
              <a:rPr lang="en-US" sz="2400" dirty="0"/>
              <a:t>students on a wait-list</a:t>
            </a:r>
            <a:endParaRPr lang="en-US" sz="2400" dirty="0"/>
          </a:p>
          <a:p>
            <a:r>
              <a:rPr lang="en-US" sz="2400" dirty="0" smtClean="0"/>
              <a:t>delete </a:t>
            </a:r>
            <a:r>
              <a:rPr lang="en-US" sz="2400" dirty="0"/>
              <a:t>students off a </a:t>
            </a:r>
            <a:r>
              <a:rPr lang="en-US" sz="2400" dirty="0" smtClean="0"/>
              <a:t>wait-list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I want to…</a:t>
            </a:r>
          </a:p>
          <a:p>
            <a:r>
              <a:rPr lang="en-US" sz="2400" dirty="0"/>
              <a:t>view a filterable list of courses that do not have </a:t>
            </a:r>
            <a:r>
              <a:rPr lang="en-US" sz="2400" dirty="0" smtClean="0"/>
              <a:t>wait-lists</a:t>
            </a:r>
            <a:endParaRPr lang="en-US" sz="2400" dirty="0"/>
          </a:p>
          <a:p>
            <a:r>
              <a:rPr lang="en-US" sz="2400" dirty="0" smtClean="0"/>
              <a:t>view </a:t>
            </a:r>
            <a:r>
              <a:rPr lang="en-US" sz="2400" dirty="0"/>
              <a:t>a filterable list of courses that do have </a:t>
            </a:r>
            <a:r>
              <a:rPr lang="en-US" sz="2400" dirty="0" smtClean="0"/>
              <a:t>wait-lists</a:t>
            </a:r>
            <a:endParaRPr lang="en-US" sz="2400" dirty="0"/>
          </a:p>
          <a:p>
            <a:r>
              <a:rPr lang="en-US" sz="2400" dirty="0" smtClean="0"/>
              <a:t>view </a:t>
            </a:r>
            <a:r>
              <a:rPr lang="en-US" sz="2400" dirty="0"/>
              <a:t>CORSICA homepage and product </a:t>
            </a:r>
            <a:r>
              <a:rPr lang="en-US" sz="2400" dirty="0" smtClean="0"/>
              <a:t>details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990E-CBA8-46FB-BD53-B2266088D1FD}" type="datetime1">
              <a:rPr lang="en-US" smtClean="0"/>
              <a:t>5/8/2014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0417A-1B0E-4C74-A576-3AC878E1BBB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9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D12DA97-C73A-40C4-AB92-1A754B5A7C4B}" vid="{5845B160-3E0C-406A-A772-8F945A7295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736</TotalTime>
  <Words>860</Words>
  <Application>Microsoft Office PowerPoint</Application>
  <PresentationFormat>Widescreen</PresentationFormat>
  <Paragraphs>251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Theme1</vt:lpstr>
      <vt:lpstr> COmputeR ScIenCe wait-list User Stories Presentation</vt:lpstr>
      <vt:lpstr>Team CORSICA</vt:lpstr>
      <vt:lpstr>Outline</vt:lpstr>
      <vt:lpstr>Administrator User Story</vt:lpstr>
      <vt:lpstr>Administrator: Dashboard 1</vt:lpstr>
      <vt:lpstr>Administrator: Dashboard 2</vt:lpstr>
      <vt:lpstr>PowerPoint Presentation</vt:lpstr>
      <vt:lpstr>New Process Flow</vt:lpstr>
      <vt:lpstr>Advisor User Story</vt:lpstr>
      <vt:lpstr>Solution Goals</vt:lpstr>
      <vt:lpstr>Major Functional Component Diagram</vt:lpstr>
      <vt:lpstr>Hardware Requirements Identified</vt:lpstr>
      <vt:lpstr>Software Requirements Identified</vt:lpstr>
      <vt:lpstr>Scheduler User Story</vt:lpstr>
      <vt:lpstr>Software Details &amp; Logic Approach</vt:lpstr>
      <vt:lpstr>Software Details &amp; Logic Approach</vt:lpstr>
      <vt:lpstr>Software Details &amp; Logic Approach</vt:lpstr>
      <vt:lpstr>Algorithm: Load Enrollment Data Files</vt:lpstr>
      <vt:lpstr>Student User Story</vt:lpstr>
      <vt:lpstr>Algorithm: Check for Open Seats</vt:lpstr>
      <vt:lpstr>Algorithm: Add Student to wait-list</vt:lpstr>
      <vt:lpstr>PowerPoint Presentation</vt:lpstr>
      <vt:lpstr>Algorithm: Drop Student from wait-list</vt:lpstr>
      <vt:lpstr>Visitor User Story</vt:lpstr>
      <vt:lpstr>PowerPoint Presentation</vt:lpstr>
      <vt:lpstr>User Commonalities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Lookmai Rattana</dc:creator>
  <cp:lastModifiedBy>Tony</cp:lastModifiedBy>
  <cp:revision>48</cp:revision>
  <dcterms:created xsi:type="dcterms:W3CDTF">2014-04-23T22:54:30Z</dcterms:created>
  <dcterms:modified xsi:type="dcterms:W3CDTF">2014-05-08T17:28:10Z</dcterms:modified>
</cp:coreProperties>
</file>